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57" r:id="rId6"/>
    <p:sldId id="265" r:id="rId7"/>
    <p:sldId id="267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77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9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31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88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26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70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45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677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74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774A-2767-470D-8B84-CD5D9945E976}" type="datetimeFigureOut">
              <a:rPr lang="he-IL" smtClean="0"/>
              <a:t>כ"ז/תשרי/תשפ"א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DF9C-E567-469F-B816-695071B75D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9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il/url?sa=i&amp;url=https%3A%2F%2Fwww.pngegg.com%2Far%2Fpng-pkhks&amp;psig=AOvVaw09P95cVJt2Nh7lWwqxWSJJ&amp;ust=1602963070371000&amp;source=images&amp;cd=vfe&amp;ved=0CAIQjRxqFwoTCIiu5fjsuewCFQAAAAAdAAAAAB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0"/>
            <a:ext cx="8568952" cy="1470025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      </a:t>
            </a:r>
            <a:r>
              <a:rPr lang="ar-SA" sz="3600" b="1" dirty="0" smtClean="0">
                <a:solidFill>
                  <a:srgbClr val="FF0000"/>
                </a:solidFill>
              </a:rPr>
              <a:t>الاثنين            </a:t>
            </a:r>
            <a:r>
              <a:rPr lang="ar-SA" sz="3600" b="1" dirty="0" smtClean="0"/>
              <a:t>                         </a:t>
            </a:r>
            <a:r>
              <a:rPr lang="ar-SA" sz="3600" b="1" dirty="0" smtClean="0">
                <a:solidFill>
                  <a:srgbClr val="FF0000"/>
                </a:solidFill>
              </a:rPr>
              <a:t>19.10.2020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688832" cy="2304256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4500" b="1" dirty="0" smtClean="0">
                <a:solidFill>
                  <a:srgbClr val="FF0000"/>
                </a:solidFill>
              </a:rPr>
              <a:t>هو  /   هي</a:t>
            </a:r>
          </a:p>
          <a:p>
            <a:pPr lvl="0">
              <a:lnSpc>
                <a:spcPct val="120000"/>
              </a:lnSpc>
            </a:pPr>
            <a:r>
              <a:rPr lang="ar-SA" sz="4500" b="1" dirty="0" smtClean="0">
                <a:solidFill>
                  <a:srgbClr val="FF0000"/>
                </a:solidFill>
              </a:rPr>
              <a:t>المعلمة:ريم </a:t>
            </a:r>
            <a:r>
              <a:rPr lang="ar-SA" sz="4500" b="1" dirty="0">
                <a:solidFill>
                  <a:srgbClr val="FF0000"/>
                </a:solidFill>
              </a:rPr>
              <a:t>غرة</a:t>
            </a:r>
            <a:endParaRPr lang="he-IL" sz="4500" b="1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15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نَخْتارُ الْكلمة الملائمة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68" y="1352939"/>
            <a:ext cx="7632848" cy="51845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50000"/>
              </a:lnSpc>
            </a:pPr>
            <a:r>
              <a:rPr lang="ar-SA" dirty="0" smtClean="0"/>
              <a:t>	</a:t>
            </a:r>
          </a:p>
          <a:p>
            <a:pPr>
              <a:lnSpc>
                <a:spcPct val="250000"/>
              </a:lnSpc>
            </a:pPr>
            <a:r>
              <a:rPr lang="ar-SA" sz="2800" b="1" dirty="0" smtClean="0"/>
              <a:t>	</a:t>
            </a:r>
            <a:r>
              <a:rPr lang="ar-SA" sz="2800" b="1" dirty="0"/>
              <a:t>	</a:t>
            </a:r>
            <a:r>
              <a:rPr lang="ar-SA" sz="2800" b="1" dirty="0" smtClean="0"/>
              <a:t>سَماح.    (  </a:t>
            </a:r>
            <a:r>
              <a:rPr lang="ar-SA" sz="2800" b="1" dirty="0" smtClean="0">
                <a:solidFill>
                  <a:srgbClr val="0070C0"/>
                </a:solidFill>
              </a:rPr>
              <a:t>وقَفَ </a:t>
            </a:r>
            <a:r>
              <a:rPr lang="ar-SA" sz="2800" b="1" dirty="0" smtClean="0"/>
              <a:t> /  </a:t>
            </a:r>
            <a:r>
              <a:rPr lang="ar-SA" sz="2800" b="1" dirty="0" smtClean="0">
                <a:solidFill>
                  <a:srgbClr val="0070C0"/>
                </a:solidFill>
              </a:rPr>
              <a:t>وَقَفَتْ</a:t>
            </a:r>
            <a:r>
              <a:rPr lang="ar-SA" sz="2800" b="1" dirty="0" smtClean="0"/>
              <a:t> )</a:t>
            </a:r>
          </a:p>
          <a:p>
            <a:pPr>
              <a:lnSpc>
                <a:spcPct val="250000"/>
              </a:lnSpc>
            </a:pPr>
            <a:r>
              <a:rPr lang="ar-SA" sz="2800" b="1" dirty="0" smtClean="0"/>
              <a:t>		أَمير.      ( </a:t>
            </a:r>
            <a:r>
              <a:rPr lang="ar-SA" sz="2800" b="1" dirty="0" smtClean="0">
                <a:solidFill>
                  <a:srgbClr val="0070C0"/>
                </a:solidFill>
              </a:rPr>
              <a:t>جاعَ</a:t>
            </a:r>
            <a:r>
              <a:rPr lang="ar-SA" sz="2800" b="1" dirty="0" smtClean="0"/>
              <a:t>  /  </a:t>
            </a:r>
            <a:r>
              <a:rPr lang="ar-SA" sz="2800" b="1" dirty="0" smtClean="0">
                <a:solidFill>
                  <a:srgbClr val="0070C0"/>
                </a:solidFill>
              </a:rPr>
              <a:t>جاعَت</a:t>
            </a:r>
            <a:r>
              <a:rPr lang="ar-SA" sz="2800" b="1" dirty="0" smtClean="0"/>
              <a:t>ْ)</a:t>
            </a:r>
          </a:p>
          <a:p>
            <a:pPr>
              <a:lnSpc>
                <a:spcPct val="250000"/>
              </a:lnSpc>
            </a:pPr>
            <a:r>
              <a:rPr lang="ar-SA" sz="2800" b="1" dirty="0"/>
              <a:t>	</a:t>
            </a:r>
            <a:r>
              <a:rPr lang="ar-SA" sz="2800" b="1" dirty="0" smtClean="0"/>
              <a:t>	غَدير.     ( </a:t>
            </a:r>
            <a:r>
              <a:rPr lang="ar-SA" sz="2800" b="1" dirty="0" smtClean="0">
                <a:solidFill>
                  <a:srgbClr val="0070C0"/>
                </a:solidFill>
              </a:rPr>
              <a:t>رَقَصَتْ</a:t>
            </a:r>
            <a:r>
              <a:rPr lang="ar-SA" sz="2800" b="1" dirty="0" smtClean="0"/>
              <a:t>  /  </a:t>
            </a:r>
            <a:r>
              <a:rPr lang="ar-SA" sz="2800" b="1" dirty="0" smtClean="0">
                <a:solidFill>
                  <a:srgbClr val="0070C0"/>
                </a:solidFill>
              </a:rPr>
              <a:t>رَقَص</a:t>
            </a:r>
            <a:r>
              <a:rPr lang="ar-SA" sz="2800" b="1" dirty="0" smtClean="0"/>
              <a:t>َ )</a:t>
            </a:r>
          </a:p>
          <a:p>
            <a:pPr>
              <a:lnSpc>
                <a:spcPct val="250000"/>
              </a:lnSpc>
            </a:pPr>
            <a:r>
              <a:rPr lang="ar-SA" sz="2800" b="1" dirty="0" smtClean="0"/>
              <a:t>		نادِر.      (</a:t>
            </a:r>
            <a:r>
              <a:rPr lang="ar-SA" sz="2800" b="1" dirty="0" smtClean="0">
                <a:solidFill>
                  <a:srgbClr val="0070C0"/>
                </a:solidFill>
              </a:rPr>
              <a:t>زَرَعَتْ</a:t>
            </a:r>
            <a:r>
              <a:rPr lang="ar-SA" sz="2800" b="1" dirty="0" smtClean="0"/>
              <a:t>  / </a:t>
            </a:r>
            <a:r>
              <a:rPr lang="ar-SA" sz="2800" b="1" dirty="0" smtClean="0">
                <a:solidFill>
                  <a:srgbClr val="0070C0"/>
                </a:solidFill>
              </a:rPr>
              <a:t> زَرَعَ</a:t>
            </a:r>
            <a:r>
              <a:rPr lang="ar-SA" sz="2800" b="1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ar-SA" sz="2800" b="1" dirty="0"/>
              <a:t>	</a:t>
            </a:r>
            <a:r>
              <a:rPr lang="ar-SA" sz="2800" b="1" dirty="0" smtClean="0"/>
              <a:t>	نَجيب.     (</a:t>
            </a:r>
            <a:r>
              <a:rPr lang="ar-SA" sz="2800" b="1" dirty="0" smtClean="0">
                <a:solidFill>
                  <a:srgbClr val="0070C0"/>
                </a:solidFill>
              </a:rPr>
              <a:t>صَرَخَ</a:t>
            </a:r>
            <a:r>
              <a:rPr lang="ar-SA" sz="2800" b="1" dirty="0" smtClean="0"/>
              <a:t>  /  </a:t>
            </a:r>
            <a:r>
              <a:rPr lang="ar-SA" sz="2800" b="1" dirty="0" smtClean="0">
                <a:solidFill>
                  <a:srgbClr val="0070C0"/>
                </a:solidFill>
              </a:rPr>
              <a:t>صَرَخَتْ</a:t>
            </a:r>
            <a:r>
              <a:rPr lang="ar-SA" sz="2800" b="1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ar-SA" sz="2800" b="1" dirty="0"/>
              <a:t>	</a:t>
            </a:r>
            <a:r>
              <a:rPr lang="ar-SA" sz="2800" b="1" dirty="0" smtClean="0"/>
              <a:t>	</a:t>
            </a:r>
            <a:endParaRPr lang="he-IL" sz="2800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00192" y="1916832"/>
            <a:ext cx="144016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300192" y="2996952"/>
            <a:ext cx="144016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372200" y="4005064"/>
            <a:ext cx="144016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00192" y="5085184"/>
            <a:ext cx="144016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00192" y="6165304"/>
            <a:ext cx="144016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نقرأ معًا الكلمات التالية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251520" y="1340768"/>
            <a:ext cx="8424936" cy="5256584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4000" dirty="0" smtClean="0"/>
              <a:t>رَسَمَ			لَعِبَ			وَقَفَ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طارَ			سَمَحَ			عادَ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جاعَتْ		تَعِبَتْ			جَلَسَتْ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سَأَلَتْ			دَخَلَتْ			أَجابَتْ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5264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نُصنّف الكلمات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التوضيح الكرتون الطفل ، كارتون الأطفال, شخصية للرسوم المتحركة, الطفل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59" y="1093361"/>
            <a:ext cx="1296144" cy="14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5109"/>
            <a:ext cx="1296144" cy="141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0011" y="1556792"/>
            <a:ext cx="144016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هو</a:t>
            </a:r>
            <a:endParaRPr lang="he-IL" sz="4800" dirty="0"/>
          </a:p>
        </p:txBody>
      </p:sp>
      <p:sp>
        <p:nvSpPr>
          <p:cNvPr id="7" name="Rectangle 6"/>
          <p:cNvSpPr/>
          <p:nvPr/>
        </p:nvSpPr>
        <p:spPr>
          <a:xfrm>
            <a:off x="683568" y="1556792"/>
            <a:ext cx="144016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هي</a:t>
            </a:r>
            <a:endParaRPr lang="he-IL" sz="4800" dirty="0"/>
          </a:p>
        </p:txBody>
      </p:sp>
      <p:sp>
        <p:nvSpPr>
          <p:cNvPr id="5" name="Rectangle 4"/>
          <p:cNvSpPr/>
          <p:nvPr/>
        </p:nvSpPr>
        <p:spPr>
          <a:xfrm>
            <a:off x="3275856" y="5219869"/>
            <a:ext cx="1260140" cy="936104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رَبِحَ</a:t>
            </a:r>
            <a:endParaRPr lang="he-IL" sz="3600" dirty="0"/>
          </a:p>
        </p:txBody>
      </p:sp>
      <p:sp>
        <p:nvSpPr>
          <p:cNvPr id="9" name="Rectangle 8"/>
          <p:cNvSpPr/>
          <p:nvPr/>
        </p:nvSpPr>
        <p:spPr>
          <a:xfrm>
            <a:off x="6156175" y="5219869"/>
            <a:ext cx="1346043" cy="936104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خَرَجَتْ</a:t>
            </a:r>
            <a:endParaRPr lang="he-IL" sz="3600" dirty="0"/>
          </a:p>
        </p:txBody>
      </p:sp>
      <p:sp>
        <p:nvSpPr>
          <p:cNvPr id="10" name="Rectangle 9"/>
          <p:cNvSpPr/>
          <p:nvPr/>
        </p:nvSpPr>
        <p:spPr>
          <a:xfrm>
            <a:off x="4659018" y="5219869"/>
            <a:ext cx="1354257" cy="936104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مَسَكَتْ</a:t>
            </a:r>
            <a:endParaRPr lang="he-IL" sz="3600" dirty="0"/>
          </a:p>
        </p:txBody>
      </p:sp>
      <p:sp>
        <p:nvSpPr>
          <p:cNvPr id="11" name="Rectangle 10"/>
          <p:cNvSpPr/>
          <p:nvPr/>
        </p:nvSpPr>
        <p:spPr>
          <a:xfrm>
            <a:off x="7619055" y="5229200"/>
            <a:ext cx="1368152" cy="926773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نامَ</a:t>
            </a:r>
            <a:endParaRPr lang="he-IL" sz="3600" dirty="0"/>
          </a:p>
        </p:txBody>
      </p:sp>
      <p:sp>
        <p:nvSpPr>
          <p:cNvPr id="12" name="Rectangle 11"/>
          <p:cNvSpPr/>
          <p:nvPr/>
        </p:nvSpPr>
        <p:spPr>
          <a:xfrm>
            <a:off x="1835696" y="5183459"/>
            <a:ext cx="1224136" cy="936104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جاءَ</a:t>
            </a:r>
            <a:endParaRPr lang="he-IL" sz="4400" dirty="0"/>
          </a:p>
        </p:txBody>
      </p:sp>
      <p:sp>
        <p:nvSpPr>
          <p:cNvPr id="13" name="Rectangle 12"/>
          <p:cNvSpPr/>
          <p:nvPr/>
        </p:nvSpPr>
        <p:spPr>
          <a:xfrm>
            <a:off x="395536" y="5156380"/>
            <a:ext cx="1184025" cy="936104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كَتَبَتْ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8131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76672"/>
            <a:ext cx="8280920" cy="6048672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هو				هي</a:t>
            </a:r>
          </a:p>
          <a:p>
            <a:pPr algn="ctr"/>
            <a:endParaRPr lang="ar-SA" sz="4400" dirty="0">
              <a:solidFill>
                <a:srgbClr val="FF0000"/>
              </a:solidFill>
            </a:endParaRPr>
          </a:p>
          <a:p>
            <a:pPr algn="ctr"/>
            <a:endParaRPr lang="ar-SA" sz="4400" dirty="0" smtClean="0">
              <a:solidFill>
                <a:srgbClr val="FF0000"/>
              </a:solidFill>
            </a:endParaRPr>
          </a:p>
          <a:p>
            <a:pPr algn="ctr"/>
            <a:endParaRPr lang="ar-SA" sz="4400" dirty="0">
              <a:solidFill>
                <a:srgbClr val="FF0000"/>
              </a:solidFill>
            </a:endParaRPr>
          </a:p>
          <a:p>
            <a:pPr algn="ctr"/>
            <a:endParaRPr lang="ar-SA" sz="4400" dirty="0" smtClean="0">
              <a:solidFill>
                <a:srgbClr val="FF0000"/>
              </a:solidFill>
            </a:endParaRPr>
          </a:p>
          <a:p>
            <a:pPr algn="ctr"/>
            <a:endParaRPr lang="ar-SA" sz="4400" dirty="0">
              <a:solidFill>
                <a:srgbClr val="FF0000"/>
              </a:solidFill>
            </a:endParaRPr>
          </a:p>
          <a:p>
            <a:pPr algn="ctr"/>
            <a:endParaRPr lang="ar-SA" sz="4400" dirty="0" smtClean="0">
              <a:solidFill>
                <a:srgbClr val="FF0000"/>
              </a:solidFill>
            </a:endParaRPr>
          </a:p>
          <a:p>
            <a:pPr algn="ctr"/>
            <a:endParaRPr lang="ar-SA" sz="4400" dirty="0">
              <a:solidFill>
                <a:srgbClr val="FF0000"/>
              </a:solidFill>
            </a:endParaRPr>
          </a:p>
          <a:p>
            <a:pPr algn="ctr"/>
            <a:endParaRPr lang="he-IL" sz="4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835696" y="1268760"/>
            <a:ext cx="561662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>
            <a:off x="4535996" y="476672"/>
            <a:ext cx="108012" cy="59046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1720" y="1700808"/>
            <a:ext cx="18002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سَبَحَتْ</a:t>
            </a:r>
            <a:endParaRPr lang="he-IL" sz="4000" dirty="0"/>
          </a:p>
        </p:txBody>
      </p:sp>
      <p:sp>
        <p:nvSpPr>
          <p:cNvPr id="10" name="Rectangle 9"/>
          <p:cNvSpPr/>
          <p:nvPr/>
        </p:nvSpPr>
        <p:spPr>
          <a:xfrm>
            <a:off x="2051720" y="2852936"/>
            <a:ext cx="18002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نَجَحَتْ</a:t>
            </a:r>
            <a:endParaRPr lang="he-IL" sz="4000" dirty="0"/>
          </a:p>
        </p:txBody>
      </p:sp>
      <p:sp>
        <p:nvSpPr>
          <p:cNvPr id="11" name="Rectangle 10"/>
          <p:cNvSpPr/>
          <p:nvPr/>
        </p:nvSpPr>
        <p:spPr>
          <a:xfrm>
            <a:off x="2086000" y="3861048"/>
            <a:ext cx="18002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ساعَدَتْ</a:t>
            </a:r>
            <a:endParaRPr lang="he-IL" sz="4000" dirty="0"/>
          </a:p>
        </p:txBody>
      </p:sp>
      <p:sp>
        <p:nvSpPr>
          <p:cNvPr id="12" name="Rectangle 11"/>
          <p:cNvSpPr/>
          <p:nvPr/>
        </p:nvSpPr>
        <p:spPr>
          <a:xfrm>
            <a:off x="2086000" y="5013176"/>
            <a:ext cx="18002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وافَقَتْ</a:t>
            </a:r>
            <a:endParaRPr lang="he-IL" sz="40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652120" y="2204864"/>
            <a:ext cx="1656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52120" y="3394517"/>
            <a:ext cx="1656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572912" y="4437112"/>
            <a:ext cx="1656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72912" y="5733256"/>
            <a:ext cx="1656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نلائم الصورة للجملة الملائمة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9472" r="13796" b="13872"/>
          <a:stretch/>
        </p:blipFill>
        <p:spPr bwMode="auto">
          <a:xfrm>
            <a:off x="3275856" y="1276518"/>
            <a:ext cx="2520280" cy="22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3573016"/>
            <a:ext cx="6120680" cy="30243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كَتَبَ مَنار</a:t>
            </a:r>
          </a:p>
          <a:p>
            <a:pPr algn="ctr"/>
            <a:endParaRPr lang="ar-SA" sz="4000" dirty="0"/>
          </a:p>
          <a:p>
            <a:pPr algn="ctr"/>
            <a:r>
              <a:rPr lang="ar-SA" sz="4000" dirty="0" smtClean="0"/>
              <a:t>كَتَبَتْ مَنار</a:t>
            </a:r>
            <a:endParaRPr lang="he-IL" sz="4000" dirty="0"/>
          </a:p>
        </p:txBody>
      </p:sp>
      <p:sp>
        <p:nvSpPr>
          <p:cNvPr id="5" name="Rectangle 4"/>
          <p:cNvSpPr/>
          <p:nvPr/>
        </p:nvSpPr>
        <p:spPr>
          <a:xfrm>
            <a:off x="5652120" y="4293096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633054" y="5517232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92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2918" y="3429000"/>
            <a:ext cx="6120680" cy="25922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شَرِبَ عادِل</a:t>
            </a:r>
          </a:p>
          <a:p>
            <a:pPr algn="ctr"/>
            <a:endParaRPr lang="ar-SA" sz="4000" dirty="0" smtClean="0"/>
          </a:p>
          <a:p>
            <a:pPr algn="ctr"/>
            <a:r>
              <a:rPr lang="ar-SA" sz="4000" dirty="0" smtClean="0"/>
              <a:t>شَرِبَتْ عادِل</a:t>
            </a:r>
          </a:p>
          <a:p>
            <a:pPr algn="ctr"/>
            <a:endParaRPr lang="ar-SA" sz="4000" dirty="0"/>
          </a:p>
        </p:txBody>
      </p:sp>
      <p:sp>
        <p:nvSpPr>
          <p:cNvPr id="5" name="Rectangle 4"/>
          <p:cNvSpPr/>
          <p:nvPr/>
        </p:nvSpPr>
        <p:spPr>
          <a:xfrm>
            <a:off x="5796136" y="3645024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806075" y="4844008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6" y="116632"/>
            <a:ext cx="3202682" cy="320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6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3573016"/>
            <a:ext cx="6120680" cy="30243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غَسَلَتْ نَغَم</a:t>
            </a:r>
          </a:p>
          <a:p>
            <a:pPr algn="ctr"/>
            <a:endParaRPr lang="ar-SA" sz="4000" dirty="0"/>
          </a:p>
          <a:p>
            <a:pPr algn="ctr"/>
            <a:r>
              <a:rPr lang="ar-SA" sz="4000" dirty="0" smtClean="0"/>
              <a:t>غَسَلَ نَغَم</a:t>
            </a:r>
            <a:endParaRPr lang="he-IL" sz="4000" dirty="0"/>
          </a:p>
        </p:txBody>
      </p:sp>
      <p:sp>
        <p:nvSpPr>
          <p:cNvPr id="5" name="Rectangle 4"/>
          <p:cNvSpPr/>
          <p:nvPr/>
        </p:nvSpPr>
        <p:spPr>
          <a:xfrm>
            <a:off x="5652120" y="4293096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633054" y="5517232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361556" cy="2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2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847" y="3574639"/>
            <a:ext cx="6120680" cy="30243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000" dirty="0" smtClean="0"/>
          </a:p>
          <a:p>
            <a:pPr algn="ctr"/>
            <a:r>
              <a:rPr lang="ar-SA" sz="4000" dirty="0" smtClean="0"/>
              <a:t>طَبَخَ سُعاد</a:t>
            </a:r>
          </a:p>
          <a:p>
            <a:pPr algn="ctr"/>
            <a:endParaRPr lang="ar-SA" sz="4000" dirty="0" smtClean="0"/>
          </a:p>
          <a:p>
            <a:pPr algn="ctr"/>
            <a:r>
              <a:rPr lang="ar-SA" sz="4000" dirty="0" smtClean="0"/>
              <a:t>طَبَخَتْ سُعاد</a:t>
            </a:r>
          </a:p>
          <a:p>
            <a:pPr algn="ctr"/>
            <a:endParaRPr lang="ar-SA" sz="4000" dirty="0"/>
          </a:p>
        </p:txBody>
      </p:sp>
      <p:sp>
        <p:nvSpPr>
          <p:cNvPr id="5" name="Rectangle 4"/>
          <p:cNvSpPr/>
          <p:nvPr/>
        </p:nvSpPr>
        <p:spPr>
          <a:xfrm>
            <a:off x="5771082" y="4293096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5771082" y="5517232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978793" cy="316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574639"/>
            <a:ext cx="6120680" cy="30243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4000" dirty="0" smtClean="0"/>
          </a:p>
          <a:p>
            <a:pPr algn="ctr"/>
            <a:r>
              <a:rPr lang="ar-SA" sz="4000" dirty="0" smtClean="0"/>
              <a:t>ضَحِكَ طارِق</a:t>
            </a:r>
          </a:p>
          <a:p>
            <a:pPr algn="ctr"/>
            <a:endParaRPr lang="ar-SA" sz="4000" dirty="0" smtClean="0"/>
          </a:p>
          <a:p>
            <a:pPr algn="ctr"/>
            <a:r>
              <a:rPr lang="ar-SA" sz="4000" dirty="0" smtClean="0"/>
              <a:t>ضَحِكَتْ طارِق</a:t>
            </a:r>
          </a:p>
          <a:p>
            <a:pPr algn="ctr"/>
            <a:endParaRPr lang="ar-SA" sz="4000" dirty="0"/>
          </a:p>
        </p:txBody>
      </p:sp>
      <p:sp>
        <p:nvSpPr>
          <p:cNvPr id="5" name="Rectangle 4"/>
          <p:cNvSpPr/>
          <p:nvPr/>
        </p:nvSpPr>
        <p:spPr>
          <a:xfrm>
            <a:off x="5958305" y="4293096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058303" y="5517232"/>
            <a:ext cx="57606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7139" r="24862" b="7038"/>
          <a:stretch/>
        </p:blipFill>
        <p:spPr bwMode="auto">
          <a:xfrm>
            <a:off x="3203849" y="332656"/>
            <a:ext cx="3312368" cy="279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5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55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الاثنين                                     19.10.2020 </vt:lpstr>
      <vt:lpstr>نقرأ معًا الكلمات التالية </vt:lpstr>
      <vt:lpstr>نُصنّف الكلمات</vt:lpstr>
      <vt:lpstr>PowerPoint Presentation</vt:lpstr>
      <vt:lpstr>نلائم الصورة للجملة الملائمة</vt:lpstr>
      <vt:lpstr>PowerPoint Presentation</vt:lpstr>
      <vt:lpstr>PowerPoint Presentation</vt:lpstr>
      <vt:lpstr>PowerPoint Presentation</vt:lpstr>
      <vt:lpstr>PowerPoint Presentation</vt:lpstr>
      <vt:lpstr>نَخْتارُ الْكلمة الملائمة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Reem</cp:lastModifiedBy>
  <cp:revision>9</cp:revision>
  <dcterms:created xsi:type="dcterms:W3CDTF">2020-10-15T19:47:24Z</dcterms:created>
  <dcterms:modified xsi:type="dcterms:W3CDTF">2020-10-17T07:10:31Z</dcterms:modified>
</cp:coreProperties>
</file>