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0" r:id="rId2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781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337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281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43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797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5708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58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38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6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8624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453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3CD5-DD32-4C66-A9E8-683F6BED75C7}" type="datetimeFigureOut">
              <a:rPr lang="he-IL" smtClean="0"/>
              <a:t>א'/תשרי/תשפ"א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97F1-58E8-4DD2-8F47-854CD3C2502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09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2" name="Picture 4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84179"/>
            <a:ext cx="952944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רשים זרימה: חילוץ 5"/>
          <p:cNvSpPr/>
          <p:nvPr/>
        </p:nvSpPr>
        <p:spPr>
          <a:xfrm>
            <a:off x="683568" y="332656"/>
            <a:ext cx="7992888" cy="626469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560779"/>
            <a:ext cx="4359388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Arial Unicode MS" pitchFamily="34" charset="-128"/>
              </a:rPr>
              <a:t>الحَذَر على</a:t>
            </a:r>
            <a:br>
              <a:rPr lang="ar-JO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Arial Unicode MS" pitchFamily="34" charset="-128"/>
              </a:rPr>
            </a:br>
            <a:r>
              <a:rPr lang="ar-JO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Arial Unicode MS" pitchFamily="34" charset="-128"/>
              </a:rPr>
              <a:t>   الطُّرُق</a:t>
            </a:r>
            <a:endParaRPr lang="he-IL" sz="7200" i="1" dirty="0" smtClean="0"/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99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image002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8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_1_~1 - Copy -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649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-468560" y="0"/>
            <a:ext cx="72120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6000" b="1" i="1" dirty="0" smtClean="0"/>
              <a:t>نَ</a:t>
            </a:r>
            <a:r>
              <a:rPr lang="ar-JO" sz="6000" b="1" i="1" dirty="0" smtClean="0">
                <a:effectLst/>
              </a:rPr>
              <a:t>نْظُر يَسارًا ثم يمينًا ثُم يسارًا مرةً اخرى</a:t>
            </a:r>
            <a:endParaRPr lang="he-IL" sz="6000" b="1" i="1" dirty="0"/>
          </a:p>
        </p:txBody>
      </p:sp>
      <p:pic>
        <p:nvPicPr>
          <p:cNvPr id="4" name="Picture 2" descr="C:\Users\hp\Desktop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57" y="2420888"/>
            <a:ext cx="15841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1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p\Pictures\3475233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06" y="1311511"/>
            <a:ext cx="2051720" cy="21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hp\Desktop\aa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1132" y="3382905"/>
            <a:ext cx="4662264" cy="30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44734" y="303039"/>
            <a:ext cx="81515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b="1" i="1" dirty="0" smtClean="0">
                <a:solidFill>
                  <a:schemeClr val="bg1"/>
                </a:solidFill>
              </a:rPr>
              <a:t>نَسْتَمِع</a:t>
            </a:r>
            <a:r>
              <a:rPr lang="ar-SA" sz="5400" b="1" i="1" dirty="0" smtClean="0">
                <a:solidFill>
                  <a:schemeClr val="bg1"/>
                </a:solidFill>
              </a:rPr>
              <a:t> إلى أصوات</a:t>
            </a:r>
            <a:r>
              <a:rPr lang="ar-JO" sz="5400" b="1" i="1" dirty="0" smtClean="0">
                <a:solidFill>
                  <a:schemeClr val="bg1"/>
                </a:solidFill>
              </a:rPr>
              <a:t>ِ</a:t>
            </a:r>
            <a:r>
              <a:rPr lang="ar-SA" sz="5400" b="1" i="1" dirty="0" smtClean="0">
                <a:solidFill>
                  <a:schemeClr val="bg1"/>
                </a:solidFill>
              </a:rPr>
              <a:t> </a:t>
            </a:r>
            <a:r>
              <a:rPr lang="ar-JO" sz="5400" b="1" i="1" dirty="0" smtClean="0">
                <a:solidFill>
                  <a:schemeClr val="bg1"/>
                </a:solidFill>
              </a:rPr>
              <a:t>السَيّارات القادِمَة</a:t>
            </a:r>
            <a:endParaRPr lang="he-IL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p\Desktop\ist2_2334825_puzzled_kids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433048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37120" y="26186"/>
            <a:ext cx="8928992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b="1" i="1" dirty="0"/>
              <a:t>ا</a:t>
            </a:r>
            <a:r>
              <a:rPr lang="ar-JO" sz="6000" b="1" i="1" dirty="0" smtClean="0"/>
              <a:t>لآن..</a:t>
            </a:r>
          </a:p>
          <a:p>
            <a:r>
              <a:rPr lang="ar-JO" sz="6000" b="1" i="1" dirty="0" smtClean="0"/>
              <a:t>هَيَّا نَتَذَكَّر الخُطُوات السّابِقَة مَعًا</a:t>
            </a:r>
            <a:endParaRPr lang="he-IL" sz="6000" b="1" i="1" dirty="0"/>
          </a:p>
        </p:txBody>
      </p:sp>
    </p:spTree>
    <p:extLst>
      <p:ext uri="{BB962C8B-B14F-4D97-AF65-F5344CB8AC3E}">
        <p14:creationId xmlns:p14="http://schemas.microsoft.com/office/powerpoint/2010/main" val="7640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9649072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hp\Desktop\903s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81" y="332656"/>
            <a:ext cx="3937620" cy="38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365104"/>
            <a:ext cx="5400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9600" dirty="0" smtClean="0">
                <a:solidFill>
                  <a:schemeClr val="bg1"/>
                </a:solidFill>
              </a:rPr>
              <a:t>1) نَقِف</a:t>
            </a:r>
            <a:endParaRPr lang="he-IL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7706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077072"/>
            <a:ext cx="75608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dirty="0" smtClean="0">
                <a:solidFill>
                  <a:schemeClr val="bg1"/>
                </a:solidFill>
              </a:rPr>
              <a:t>2) نَنْظُر لجميع الاتجاهات</a:t>
            </a:r>
            <a:endParaRPr lang="he-IL" sz="6000" dirty="0">
              <a:solidFill>
                <a:schemeClr val="bg1"/>
              </a:solidFill>
            </a:endParaRPr>
          </a:p>
        </p:txBody>
      </p:sp>
      <p:pic>
        <p:nvPicPr>
          <p:cNvPr id="16388" name="Picture 4" descr="C:\Users\hp\Desktop\imagesCA2BB62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548680"/>
            <a:ext cx="5715112" cy="29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hp\Desktop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8" y="5404098"/>
            <a:ext cx="252149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hp\Pictures\34752332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2066"/>
            <a:ext cx="3096344" cy="29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9720" y="3717032"/>
            <a:ext cx="892899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600" dirty="0" smtClean="0">
                <a:solidFill>
                  <a:schemeClr val="bg1"/>
                </a:solidFill>
              </a:rPr>
              <a:t>نستَمِع لأصوات السَيَّارات القادِمَة</a:t>
            </a:r>
            <a:endParaRPr lang="he-IL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2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723900"/>
            <a:ext cx="9324528" cy="758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484784"/>
            <a:ext cx="59046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2000" b="1" i="1" u="sng" dirty="0" smtClean="0">
                <a:solidFill>
                  <a:schemeClr val="bg1"/>
                </a:solidFill>
              </a:rPr>
              <a:t>لنُتابِع</a:t>
            </a:r>
            <a:endParaRPr lang="he-IL" sz="120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3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95300"/>
            <a:ext cx="9396536" cy="759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700808"/>
            <a:ext cx="792088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000" dirty="0" smtClean="0">
                <a:solidFill>
                  <a:schemeClr val="bg1"/>
                </a:solidFill>
              </a:rPr>
              <a:t>واذا كانت سيَّارة قادِمة </a:t>
            </a:r>
          </a:p>
          <a:p>
            <a:r>
              <a:rPr lang="ar-JO" sz="6000" dirty="0" smtClean="0">
                <a:solidFill>
                  <a:schemeClr val="bg1"/>
                </a:solidFill>
              </a:rPr>
              <a:t>ماذا سنَفْعَل؟؟</a:t>
            </a:r>
            <a:endParaRPr lang="he-I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18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hp\Desktop\aaaa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7" y="0"/>
            <a:ext cx="9828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072789" y="-243408"/>
            <a:ext cx="7416824" cy="14465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מלבן 1"/>
          <p:cNvSpPr/>
          <p:nvPr/>
        </p:nvSpPr>
        <p:spPr>
          <a:xfrm>
            <a:off x="827584" y="-243408"/>
            <a:ext cx="66247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8800" b="1" i="1" dirty="0" smtClean="0">
                <a:effectLst/>
              </a:rPr>
              <a:t>نَنْتَظ</a:t>
            </a:r>
            <a:r>
              <a:rPr lang="ar-JO" sz="8800" b="1" i="1" dirty="0" smtClean="0"/>
              <a:t>ِ</a:t>
            </a:r>
            <a:r>
              <a:rPr lang="ar-JO" sz="8800" b="1" i="1" dirty="0" smtClean="0">
                <a:effectLst/>
              </a:rPr>
              <a:t>ر حتَى تَمُر</a:t>
            </a:r>
            <a:endParaRPr lang="he-IL" sz="8800" b="1" i="1" dirty="0"/>
          </a:p>
        </p:txBody>
      </p:sp>
    </p:spTree>
    <p:extLst>
      <p:ext uri="{BB962C8B-B14F-4D97-AF65-F5344CB8AC3E}">
        <p14:creationId xmlns:p14="http://schemas.microsoft.com/office/powerpoint/2010/main" val="3311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1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hp\Desktop\_1_~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1235" cy="692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7704856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6600" b="1" i="1" dirty="0" smtClean="0"/>
              <a:t>ثم َننْظُر مَرة اخرى الى  جميع الاتِجاهات  </a:t>
            </a:r>
            <a:endParaRPr lang="he-IL" b="1" i="1" dirty="0"/>
          </a:p>
        </p:txBody>
      </p:sp>
    </p:spTree>
    <p:extLst>
      <p:ext uri="{BB962C8B-B14F-4D97-AF65-F5344CB8AC3E}">
        <p14:creationId xmlns:p14="http://schemas.microsoft.com/office/powerpoint/2010/main" val="15441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95300"/>
            <a:ext cx="9649072" cy="73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44624" y="1124744"/>
            <a:ext cx="892899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800" b="1" i="1" u="sng" dirty="0" smtClean="0">
                <a:solidFill>
                  <a:schemeClr val="bg1"/>
                </a:solidFill>
              </a:rPr>
              <a:t>وفي النهاية</a:t>
            </a:r>
            <a:endParaRPr lang="he-IL" sz="8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7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hp\Desktop\6878752-pedestrian-cro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171400"/>
            <a:ext cx="986509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-612576" y="1628800"/>
            <a:ext cx="9433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JO" sz="6000" b="1" i="1" dirty="0" smtClean="0">
                <a:solidFill>
                  <a:schemeClr val="bg1"/>
                </a:solidFill>
              </a:rPr>
              <a:t>نَ</a:t>
            </a:r>
            <a:r>
              <a:rPr lang="ar-SA" sz="6000" b="1" i="1" dirty="0" smtClean="0">
                <a:solidFill>
                  <a:schemeClr val="bg1"/>
                </a:solidFill>
              </a:rPr>
              <a:t>ع</a:t>
            </a:r>
            <a:r>
              <a:rPr lang="ar-JO" sz="6000" b="1" i="1" dirty="0" smtClean="0">
                <a:solidFill>
                  <a:schemeClr val="bg1"/>
                </a:solidFill>
              </a:rPr>
              <a:t>ْ</a:t>
            </a:r>
            <a:r>
              <a:rPr lang="ar-SA" sz="6000" b="1" i="1" dirty="0" smtClean="0">
                <a:solidFill>
                  <a:schemeClr val="bg1"/>
                </a:solidFill>
              </a:rPr>
              <a:t>ب</a:t>
            </a:r>
            <a:r>
              <a:rPr lang="ar-JO" sz="6000" b="1" i="1" dirty="0" smtClean="0">
                <a:solidFill>
                  <a:schemeClr val="bg1"/>
                </a:solidFill>
              </a:rPr>
              <a:t>ُ</a:t>
            </a:r>
            <a:r>
              <a:rPr lang="ar-SA" sz="6000" b="1" i="1" dirty="0" smtClean="0">
                <a:solidFill>
                  <a:schemeClr val="bg1"/>
                </a:solidFill>
              </a:rPr>
              <a:t>ر الش</a:t>
            </a:r>
            <a:r>
              <a:rPr lang="ar-JO" sz="6000" b="1" i="1" dirty="0" smtClean="0">
                <a:solidFill>
                  <a:schemeClr val="bg1"/>
                </a:solidFill>
              </a:rPr>
              <a:t>ّ</a:t>
            </a:r>
            <a:r>
              <a:rPr lang="ar-SA" sz="6000" b="1" i="1" dirty="0" smtClean="0">
                <a:solidFill>
                  <a:schemeClr val="bg1"/>
                </a:solidFill>
              </a:rPr>
              <a:t>ارع ب</a:t>
            </a:r>
            <a:r>
              <a:rPr lang="ar-JO" sz="6000" b="1" i="1" dirty="0" smtClean="0">
                <a:solidFill>
                  <a:schemeClr val="bg1"/>
                </a:solidFill>
              </a:rPr>
              <a:t>ِ</a:t>
            </a:r>
            <a:r>
              <a:rPr lang="ar-SA" sz="6000" b="1" i="1" dirty="0" smtClean="0">
                <a:solidFill>
                  <a:schemeClr val="bg1"/>
                </a:solidFill>
              </a:rPr>
              <a:t>خ</a:t>
            </a:r>
            <a:r>
              <a:rPr lang="ar-JO" sz="6000" b="1" i="1" dirty="0" smtClean="0">
                <a:solidFill>
                  <a:schemeClr val="bg1"/>
                </a:solidFill>
              </a:rPr>
              <a:t>َ</a:t>
            </a:r>
            <a:r>
              <a:rPr lang="ar-SA" sz="6000" b="1" i="1" dirty="0" smtClean="0">
                <a:solidFill>
                  <a:schemeClr val="bg1"/>
                </a:solidFill>
              </a:rPr>
              <a:t>ط م</a:t>
            </a:r>
            <a:r>
              <a:rPr lang="ar-JO" sz="6000" b="1" i="1" dirty="0" smtClean="0">
                <a:solidFill>
                  <a:schemeClr val="bg1"/>
                </a:solidFill>
              </a:rPr>
              <a:t>ُ</a:t>
            </a:r>
            <a:r>
              <a:rPr lang="ar-SA" sz="6000" b="1" i="1" dirty="0" smtClean="0">
                <a:solidFill>
                  <a:schemeClr val="bg1"/>
                </a:solidFill>
              </a:rPr>
              <a:t>س</a:t>
            </a:r>
            <a:r>
              <a:rPr lang="ar-JO" sz="6000" b="1" i="1" dirty="0" smtClean="0">
                <a:solidFill>
                  <a:schemeClr val="bg1"/>
                </a:solidFill>
              </a:rPr>
              <a:t>ْ</a:t>
            </a:r>
            <a:r>
              <a:rPr lang="ar-SA" sz="6000" b="1" i="1" dirty="0" smtClean="0">
                <a:solidFill>
                  <a:schemeClr val="bg1"/>
                </a:solidFill>
              </a:rPr>
              <a:t>ت</a:t>
            </a:r>
            <a:r>
              <a:rPr lang="ar-JO" sz="6000" b="1" i="1" dirty="0" smtClean="0">
                <a:solidFill>
                  <a:schemeClr val="bg1"/>
                </a:solidFill>
              </a:rPr>
              <a:t>َ</a:t>
            </a:r>
            <a:r>
              <a:rPr lang="ar-SA" sz="6000" b="1" i="1" dirty="0" smtClean="0">
                <a:solidFill>
                  <a:schemeClr val="bg1"/>
                </a:solidFill>
              </a:rPr>
              <a:t>قيم وب</a:t>
            </a:r>
            <a:r>
              <a:rPr lang="ar-JO" sz="6000" b="1" i="1" dirty="0" smtClean="0">
                <a:solidFill>
                  <a:schemeClr val="bg1"/>
                </a:solidFill>
              </a:rPr>
              <a:t>ِ</a:t>
            </a:r>
            <a:r>
              <a:rPr lang="ar-SA" sz="6000" b="1" i="1" dirty="0" smtClean="0">
                <a:solidFill>
                  <a:schemeClr val="bg1"/>
                </a:solidFill>
              </a:rPr>
              <a:t>س</a:t>
            </a:r>
            <a:r>
              <a:rPr lang="ar-JO" sz="6000" b="1" i="1" dirty="0">
                <a:solidFill>
                  <a:schemeClr val="bg1"/>
                </a:solidFill>
              </a:rPr>
              <a:t>ُ</a:t>
            </a:r>
            <a:r>
              <a:rPr lang="ar-SA" sz="6000" b="1" i="1" dirty="0" err="1" smtClean="0">
                <a:solidFill>
                  <a:schemeClr val="bg1"/>
                </a:solidFill>
              </a:rPr>
              <a:t>رعة</a:t>
            </a:r>
            <a:r>
              <a:rPr lang="ar-SA" sz="6000" b="1" i="1" dirty="0" smtClean="0">
                <a:solidFill>
                  <a:schemeClr val="bg1"/>
                </a:solidFill>
              </a:rPr>
              <a:t> دون أ</a:t>
            </a:r>
            <a:r>
              <a:rPr lang="ar-JO" sz="6000" b="1" i="1" dirty="0" smtClean="0">
                <a:solidFill>
                  <a:schemeClr val="bg1"/>
                </a:solidFill>
              </a:rPr>
              <a:t>َ</a:t>
            </a:r>
            <a:r>
              <a:rPr lang="ar-SA" sz="6000" b="1" i="1" dirty="0" smtClean="0">
                <a:solidFill>
                  <a:schemeClr val="bg1"/>
                </a:solidFill>
              </a:rPr>
              <a:t>ن</a:t>
            </a:r>
            <a:r>
              <a:rPr lang="ar-JO" sz="6000" b="1" i="1" dirty="0" smtClean="0">
                <a:solidFill>
                  <a:schemeClr val="bg1"/>
                </a:solidFill>
              </a:rPr>
              <a:t>ْ</a:t>
            </a:r>
            <a:r>
              <a:rPr lang="ar-JO" sz="6000" b="1" i="1" dirty="0">
                <a:solidFill>
                  <a:schemeClr val="bg1"/>
                </a:solidFill>
              </a:rPr>
              <a:t> </a:t>
            </a:r>
            <a:r>
              <a:rPr lang="ar-JO" sz="6000" b="1" i="1" dirty="0" err="1" smtClean="0">
                <a:solidFill>
                  <a:schemeClr val="bg1"/>
                </a:solidFill>
              </a:rPr>
              <a:t>نَنَ</a:t>
            </a:r>
            <a:r>
              <a:rPr lang="ar-SA" sz="6000" b="1" i="1" dirty="0" smtClean="0">
                <a:solidFill>
                  <a:schemeClr val="bg1"/>
                </a:solidFill>
              </a:rPr>
              <a:t>ش</a:t>
            </a:r>
            <a:r>
              <a:rPr lang="ar-JO" sz="6000" b="1" i="1" dirty="0" smtClean="0">
                <a:solidFill>
                  <a:schemeClr val="bg1"/>
                </a:solidFill>
              </a:rPr>
              <a:t>َ</a:t>
            </a:r>
            <a:r>
              <a:rPr lang="ar-SA" sz="6000" b="1" i="1" dirty="0" smtClean="0">
                <a:solidFill>
                  <a:schemeClr val="bg1"/>
                </a:solidFill>
              </a:rPr>
              <a:t>غ</a:t>
            </a:r>
            <a:r>
              <a:rPr lang="ar-JO" sz="6000" b="1" i="1" dirty="0" smtClean="0">
                <a:solidFill>
                  <a:schemeClr val="bg1"/>
                </a:solidFill>
              </a:rPr>
              <a:t>ِ</a:t>
            </a:r>
            <a:r>
              <a:rPr lang="ar-SA" sz="6000" b="1" i="1" dirty="0" smtClean="0">
                <a:solidFill>
                  <a:schemeClr val="bg1"/>
                </a:solidFill>
              </a:rPr>
              <a:t>ل بالح</a:t>
            </a:r>
            <a:r>
              <a:rPr lang="ar-JO" sz="6000" b="1" i="1" dirty="0" smtClean="0">
                <a:solidFill>
                  <a:schemeClr val="bg1"/>
                </a:solidFill>
              </a:rPr>
              <a:t>َ</a:t>
            </a:r>
            <a:r>
              <a:rPr lang="ar-SA" sz="6000" b="1" i="1" dirty="0" err="1" smtClean="0">
                <a:solidFill>
                  <a:schemeClr val="bg1"/>
                </a:solidFill>
              </a:rPr>
              <a:t>ديث</a:t>
            </a:r>
            <a:r>
              <a:rPr lang="ar-SA" sz="6000" b="1" i="1" dirty="0" smtClean="0">
                <a:solidFill>
                  <a:schemeClr val="bg1"/>
                </a:solidFill>
              </a:rPr>
              <a:t> واللعب</a:t>
            </a:r>
            <a:r>
              <a:rPr lang="ar-JO" sz="6000" b="1" i="1" dirty="0" smtClean="0">
                <a:solidFill>
                  <a:schemeClr val="bg1"/>
                </a:solidFill>
              </a:rPr>
              <a:t>.</a:t>
            </a:r>
            <a:endParaRPr lang="en-US" sz="6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p\Desktop\jamel birthday\1241568191rIP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15416"/>
            <a:ext cx="9577064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-468560" y="981954"/>
            <a:ext cx="92890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31307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592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019" y="1703445"/>
            <a:ext cx="856155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8000" b="1" i="1" dirty="0" smtClean="0">
                <a:solidFill>
                  <a:schemeClr val="bg1"/>
                </a:solidFill>
              </a:rPr>
              <a:t>كَيْفَ نَعْبُر الشّارِع بِأمان؟</a:t>
            </a:r>
            <a:endParaRPr lang="he-IL" sz="8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Street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793088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4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337" y="-57944"/>
            <a:ext cx="954055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/>
          <p:cNvSpPr/>
          <p:nvPr/>
        </p:nvSpPr>
        <p:spPr>
          <a:xfrm>
            <a:off x="2224203" y="6137920"/>
            <a:ext cx="336492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2215188" y="5013176"/>
            <a:ext cx="336492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215188" y="3933056"/>
            <a:ext cx="336492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215188" y="2830624"/>
            <a:ext cx="336492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2195736" y="1772816"/>
            <a:ext cx="3364924" cy="7200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6" descr="C:\Users\hp\Desktop\3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87796"/>
            <a:ext cx="2230758" cy="16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8744279" y="2031255"/>
            <a:ext cx="144506" cy="3096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0" y="387796"/>
            <a:ext cx="64556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5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نتَوَجَّه الى مَمَر عُبور المُشاة</a:t>
            </a:r>
            <a:endParaRPr lang="he-IL" sz="5400" b="1" dirty="0"/>
          </a:p>
        </p:txBody>
      </p:sp>
    </p:spTree>
    <p:extLst>
      <p:ext uri="{BB962C8B-B14F-4D97-AF65-F5344CB8AC3E}">
        <p14:creationId xmlns:p14="http://schemas.microsoft.com/office/powerpoint/2010/main" val="194019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hp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209" y="-171400"/>
            <a:ext cx="945515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4164900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7200" b="1" i="1" dirty="0" smtClean="0">
                <a:solidFill>
                  <a:schemeClr val="accent3">
                    <a:lumMod val="50000"/>
                  </a:schemeClr>
                </a:solidFill>
              </a:rPr>
              <a:t>وَاذا لم يَكُن ممرًا للمُشاة ماذا نَفْعَل؟</a:t>
            </a:r>
            <a:endParaRPr lang="he-IL" sz="7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p\Desktop\stock-vector-child-cartoon-in-education-small-5872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792088" cy="1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-396552" y="153109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6000" b="1" i="1" dirty="0" smtClean="0"/>
              <a:t>نَقِف في مَكان نَستَّطيع أَنْ نَرى مِنْهُ حَرَكَة السَّيرِ وأَنْ نَكْشِف الطَريق.</a:t>
            </a:r>
            <a:endParaRPr lang="he-IL" sz="6000" b="1" i="1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7990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hp\Desktop\903s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0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___1_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747464"/>
            <a:ext cx="10801200" cy="76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-684584" y="7749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6000" b="1" dirty="0" smtClean="0">
                <a:solidFill>
                  <a:schemeClr val="bg1"/>
                </a:solidFill>
              </a:rPr>
              <a:t>نقف قَبلَ أنْ نَعبُر الشارع خُطوة واحدة بعيدًا عن حافةِ الرصيفِ.</a:t>
            </a:r>
          </a:p>
          <a:p>
            <a:endParaRPr lang="he-I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140</Words>
  <Application>Microsoft Office PowerPoint</Application>
  <PresentationFormat>On-screen Show (4:3)</PresentationFormat>
  <Paragraphs>20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Unicode MS</vt:lpstr>
      <vt:lpstr>Arial</vt:lpstr>
      <vt:lpstr>Calibri</vt:lpstr>
      <vt:lpstr>David</vt:lpstr>
      <vt:lpstr>Times New Roman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hp</dc:creator>
  <cp:lastModifiedBy>אורח</cp:lastModifiedBy>
  <cp:revision>18</cp:revision>
  <dcterms:created xsi:type="dcterms:W3CDTF">2011-11-27T11:55:25Z</dcterms:created>
  <dcterms:modified xsi:type="dcterms:W3CDTF">2020-09-19T18:16:36Z</dcterms:modified>
</cp:coreProperties>
</file>