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2" d="100"/>
          <a:sy n="82" d="100"/>
        </p:scale>
        <p:origin x="-85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6D8DA16-6F4C-4AA3-BD5A-74F92BF16298}" type="datetimeFigureOut">
              <a:rPr lang="he-IL" smtClean="0"/>
              <a:t>י"ט/תשרי/תשפ"א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8C54873-D9A5-4EC7-84BC-10A173A7F06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6672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4A540-3117-4B06-9422-23F0FE3563E6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9837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D071-A665-4CD2-86A3-B8985BF4DFEE}" type="datetimeFigureOut">
              <a:rPr lang="he-IL" smtClean="0"/>
              <a:t>י"ט/תשרי/תשפ"א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22A6-2FE1-4F23-BD70-1A7381B1831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63063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D071-A665-4CD2-86A3-B8985BF4DFEE}" type="datetimeFigureOut">
              <a:rPr lang="he-IL" smtClean="0"/>
              <a:t>י"ט/תשרי/תשפ"א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22A6-2FE1-4F23-BD70-1A7381B1831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35237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D071-A665-4CD2-86A3-B8985BF4DFEE}" type="datetimeFigureOut">
              <a:rPr lang="he-IL" smtClean="0"/>
              <a:t>י"ט/תשרי/תשפ"א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22A6-2FE1-4F23-BD70-1A7381B1831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2920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D071-A665-4CD2-86A3-B8985BF4DFEE}" type="datetimeFigureOut">
              <a:rPr lang="he-IL" smtClean="0"/>
              <a:t>י"ט/תשרי/תשפ"א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22A6-2FE1-4F23-BD70-1A7381B1831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97475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D071-A665-4CD2-86A3-B8985BF4DFEE}" type="datetimeFigureOut">
              <a:rPr lang="he-IL" smtClean="0"/>
              <a:t>י"ט/תשרי/תשפ"א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22A6-2FE1-4F23-BD70-1A7381B1831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98975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D071-A665-4CD2-86A3-B8985BF4DFEE}" type="datetimeFigureOut">
              <a:rPr lang="he-IL" smtClean="0"/>
              <a:t>י"ט/תשרי/תשפ"א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22A6-2FE1-4F23-BD70-1A7381B1831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89447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D071-A665-4CD2-86A3-B8985BF4DFEE}" type="datetimeFigureOut">
              <a:rPr lang="he-IL" smtClean="0"/>
              <a:t>י"ט/תשרי/תשפ"א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22A6-2FE1-4F23-BD70-1A7381B1831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7700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D071-A665-4CD2-86A3-B8985BF4DFEE}" type="datetimeFigureOut">
              <a:rPr lang="he-IL" smtClean="0"/>
              <a:t>י"ט/תשרי/תשפ"א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22A6-2FE1-4F23-BD70-1A7381B1831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9453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D071-A665-4CD2-86A3-B8985BF4DFEE}" type="datetimeFigureOut">
              <a:rPr lang="he-IL" smtClean="0"/>
              <a:t>י"ט/תשרי/תשפ"א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22A6-2FE1-4F23-BD70-1A7381B1831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4153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D071-A665-4CD2-86A3-B8985BF4DFEE}" type="datetimeFigureOut">
              <a:rPr lang="he-IL" smtClean="0"/>
              <a:t>י"ט/תשרי/תשפ"א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22A6-2FE1-4F23-BD70-1A7381B1831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30605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D071-A665-4CD2-86A3-B8985BF4DFEE}" type="datetimeFigureOut">
              <a:rPr lang="he-IL" smtClean="0"/>
              <a:t>י"ט/תשרי/תשפ"א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22A6-2FE1-4F23-BD70-1A7381B1831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121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CD071-A665-4CD2-86A3-B8985BF4DFEE}" type="datetimeFigureOut">
              <a:rPr lang="he-IL" smtClean="0"/>
              <a:t>י"ט/תשרי/תשפ"א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622A6-2FE1-4F23-BD70-1A7381B1831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0001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.il/url?sa=i&amp;url=https://www.freepik.com/premium-vector/cartoon-shirt_5293050.htm&amp;psig=AOvVaw26Qp9_jEC63lwGzR9InON2&amp;ust=1601828889458000&amp;source=images&amp;cd=vfe&amp;ved=0CAIQjRxqFwoTCPDHuuPrmOwCFQAAAAAdAAAAABA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.il/url?sa=i&amp;url=https://ar.pngtree.com/freepng/bride-and-groom_2283912.html&amp;psig=AOvVaw1QUnEziG0ZYBNlZjuGlMGa&amp;ust=1601719249267000&amp;source=images&amp;cd=vfe&amp;ved=0CAIQjRxqFwoTCKC55K3TlewCFQAAAAAdAAAAABAD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.il/url?sa=i&amp;url=https://www.vectorstock.com/royalty-free-vector/adorable-cartoon-horse-character-vector-22561971&amp;psig=AOvVaw1NRtgudGfQfkf02XQJrrB_&amp;ust=1601389460886000&amp;source=images&amp;cd=vfe&amp;ved=0CAIQjRxqFwoTCLCPj-uGjOwCFQAAAAAdAAAAABAP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il/url?sa=i&amp;url=https://www.pinterest.com/pin/717972365570564395/&amp;psig=AOvVaw0DK2wluabagirSK8yeEqP7&amp;ust=1602007463638000&amp;source=images&amp;cd=vfe&amp;ved=0CAIQjRxqFwoTCODe9IGFnuwCFQAAAAAdAAAAABAD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www.google.co.il/url?sa=i&amp;url=https://www.pngegg.com/ar/png-sappu&amp;psig=AOvVaw0vsXVK2aPvDH7OO2P2qMA-&amp;ust=1602007508998000&amp;source=images&amp;cd=vfe&amp;ved=0CAIQjRxqFwoTCKjp9JmFnuwCFQAAAAAdAAAAABAD" TargetMode="Externa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25" y="0"/>
            <a:ext cx="91646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574" y="188640"/>
            <a:ext cx="7772400" cy="1470025"/>
          </a:xfrm>
        </p:spPr>
        <p:txBody>
          <a:bodyPr/>
          <a:lstStyle/>
          <a:p>
            <a:r>
              <a:rPr lang="ar-SA" dirty="0" smtClean="0">
                <a:solidFill>
                  <a:srgbClr val="FF0000"/>
                </a:solidFill>
              </a:rPr>
              <a:t>الخميس                            8.10.2020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573016"/>
            <a:ext cx="6400800" cy="1773492"/>
          </a:xfrm>
        </p:spPr>
        <p:txBody>
          <a:bodyPr>
            <a:normAutofit/>
          </a:bodyPr>
          <a:lstStyle/>
          <a:p>
            <a:r>
              <a:rPr lang="ar-SA" b="1" dirty="0" smtClean="0">
                <a:solidFill>
                  <a:srgbClr val="FF0000"/>
                </a:solidFill>
              </a:rPr>
              <a:t>كلمات وجُمَل</a:t>
            </a:r>
          </a:p>
          <a:p>
            <a:endParaRPr lang="ar-SA" b="1" dirty="0" smtClean="0">
              <a:solidFill>
                <a:srgbClr val="FF0000"/>
              </a:solidFill>
            </a:endParaRPr>
          </a:p>
          <a:p>
            <a:r>
              <a:rPr lang="ar-SA" b="1" dirty="0" smtClean="0">
                <a:solidFill>
                  <a:srgbClr val="FF0000"/>
                </a:solidFill>
              </a:rPr>
              <a:t>المعلمة:ريم غرة</a:t>
            </a:r>
            <a:endParaRPr lang="he-I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35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 smtClean="0">
                <a:solidFill>
                  <a:srgbClr val="FF0000"/>
                </a:solidFill>
              </a:rPr>
              <a:t>               نَقْرَأُ جُمَلًا</a:t>
            </a:r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0" b="13265"/>
          <a:stretch/>
        </p:blipFill>
        <p:spPr bwMode="auto">
          <a:xfrm>
            <a:off x="899592" y="28773"/>
            <a:ext cx="2592288" cy="152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699792" y="1412776"/>
            <a:ext cx="5904656" cy="504056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ar-SA" sz="4000" dirty="0" smtClean="0"/>
              <a:t>     </a:t>
            </a:r>
            <a:endParaRPr lang="ar-SA" sz="4000" dirty="0" smtClean="0"/>
          </a:p>
          <a:p>
            <a:pPr>
              <a:lnSpc>
                <a:spcPct val="200000"/>
              </a:lnSpc>
            </a:pPr>
            <a:r>
              <a:rPr lang="ar-SA" sz="4000" dirty="0" smtClean="0"/>
              <a:t>رَسَمَ سَعيدُ فيلَ.</a:t>
            </a:r>
          </a:p>
          <a:p>
            <a:pPr>
              <a:lnSpc>
                <a:spcPct val="200000"/>
              </a:lnSpc>
            </a:pPr>
            <a:r>
              <a:rPr lang="ar-SA" sz="4000" dirty="0" smtClean="0"/>
              <a:t>أَكَلَ نوري خُضارَ.</a:t>
            </a:r>
          </a:p>
          <a:p>
            <a:pPr>
              <a:lnSpc>
                <a:spcPct val="200000"/>
              </a:lnSpc>
            </a:pPr>
            <a:r>
              <a:rPr lang="ar-SA" sz="4000" dirty="0" smtClean="0"/>
              <a:t>شاهَدَ فادي حِصانَ.</a:t>
            </a:r>
          </a:p>
          <a:p>
            <a:pPr>
              <a:lnSpc>
                <a:spcPct val="200000"/>
              </a:lnSpc>
            </a:pPr>
            <a:r>
              <a:rPr lang="ar-SA" sz="4000" dirty="0" smtClean="0"/>
              <a:t>سافَرَ بابا وَ ماما.</a:t>
            </a:r>
          </a:p>
          <a:p>
            <a:pPr>
              <a:lnSpc>
                <a:spcPct val="200000"/>
              </a:lnSpc>
            </a:pPr>
            <a:endParaRPr lang="ar-SA" sz="4000" dirty="0" smtClean="0"/>
          </a:p>
        </p:txBody>
      </p:sp>
    </p:spTree>
    <p:extLst>
      <p:ext uri="{BB962C8B-B14F-4D97-AF65-F5344CB8AC3E}">
        <p14:creationId xmlns:p14="http://schemas.microsoft.com/office/powerpoint/2010/main" val="175573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000" dirty="0" smtClean="0">
                <a:solidFill>
                  <a:srgbClr val="FF0000"/>
                </a:solidFill>
              </a:rPr>
              <a:t>هيّا يا حلوين نقرأ الكلمات التي أمامنا</a:t>
            </a:r>
            <a:endParaRPr lang="he-IL" sz="4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04247" y="1556792"/>
            <a:ext cx="1979713" cy="1008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 smtClean="0"/>
              <a:t>رَشا</a:t>
            </a:r>
            <a:endParaRPr lang="he-IL" sz="4800" dirty="0"/>
          </a:p>
        </p:txBody>
      </p:sp>
      <p:sp>
        <p:nvSpPr>
          <p:cNvPr id="5" name="Rectangle 4"/>
          <p:cNvSpPr/>
          <p:nvPr/>
        </p:nvSpPr>
        <p:spPr>
          <a:xfrm>
            <a:off x="6819055" y="2996952"/>
            <a:ext cx="1979713" cy="1008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 smtClean="0"/>
              <a:t>سافَرَ</a:t>
            </a:r>
            <a:endParaRPr lang="he-IL" sz="4800" dirty="0"/>
          </a:p>
        </p:txBody>
      </p:sp>
      <p:sp>
        <p:nvSpPr>
          <p:cNvPr id="6" name="Rectangle 5"/>
          <p:cNvSpPr/>
          <p:nvPr/>
        </p:nvSpPr>
        <p:spPr>
          <a:xfrm>
            <a:off x="6801814" y="4581128"/>
            <a:ext cx="1979713" cy="1008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 smtClean="0"/>
              <a:t>مازِنُ</a:t>
            </a:r>
            <a:endParaRPr lang="he-IL" sz="4800" dirty="0"/>
          </a:p>
        </p:txBody>
      </p:sp>
      <p:sp>
        <p:nvSpPr>
          <p:cNvPr id="7" name="Rectangle 6"/>
          <p:cNvSpPr/>
          <p:nvPr/>
        </p:nvSpPr>
        <p:spPr>
          <a:xfrm>
            <a:off x="3851920" y="1556792"/>
            <a:ext cx="1979713" cy="1008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 smtClean="0"/>
              <a:t>رَبابُ</a:t>
            </a:r>
            <a:endParaRPr lang="he-IL" sz="4800" dirty="0"/>
          </a:p>
        </p:txBody>
      </p:sp>
      <p:sp>
        <p:nvSpPr>
          <p:cNvPr id="8" name="Rectangle 7"/>
          <p:cNvSpPr/>
          <p:nvPr/>
        </p:nvSpPr>
        <p:spPr>
          <a:xfrm>
            <a:off x="3845632" y="3005268"/>
            <a:ext cx="1979713" cy="1008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 smtClean="0"/>
              <a:t>كِتابُ</a:t>
            </a:r>
            <a:endParaRPr lang="he-IL" sz="4800" dirty="0"/>
          </a:p>
        </p:txBody>
      </p:sp>
      <p:sp>
        <p:nvSpPr>
          <p:cNvPr id="9" name="Rectangle 8"/>
          <p:cNvSpPr/>
          <p:nvPr/>
        </p:nvSpPr>
        <p:spPr>
          <a:xfrm>
            <a:off x="3845631" y="4620682"/>
            <a:ext cx="1979713" cy="1008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 smtClean="0"/>
              <a:t>خُضارُ</a:t>
            </a:r>
            <a:endParaRPr lang="he-IL" sz="4800" dirty="0"/>
          </a:p>
        </p:txBody>
      </p:sp>
      <p:sp>
        <p:nvSpPr>
          <p:cNvPr id="10" name="Rectangle 9"/>
          <p:cNvSpPr/>
          <p:nvPr/>
        </p:nvSpPr>
        <p:spPr>
          <a:xfrm>
            <a:off x="971600" y="1527786"/>
            <a:ext cx="1979713" cy="1008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 smtClean="0"/>
              <a:t>يَقولُ</a:t>
            </a:r>
            <a:endParaRPr lang="he-IL" sz="4800" dirty="0"/>
          </a:p>
        </p:txBody>
      </p:sp>
      <p:sp>
        <p:nvSpPr>
          <p:cNvPr id="11" name="Rectangle 10"/>
          <p:cNvSpPr/>
          <p:nvPr/>
        </p:nvSpPr>
        <p:spPr>
          <a:xfrm>
            <a:off x="971599" y="3012570"/>
            <a:ext cx="1979713" cy="1008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 smtClean="0"/>
              <a:t>طُيورُ</a:t>
            </a:r>
            <a:endParaRPr lang="he-IL" sz="4800" dirty="0"/>
          </a:p>
        </p:txBody>
      </p:sp>
      <p:sp>
        <p:nvSpPr>
          <p:cNvPr id="12" name="Rectangle 11"/>
          <p:cNvSpPr/>
          <p:nvPr/>
        </p:nvSpPr>
        <p:spPr>
          <a:xfrm>
            <a:off x="971599" y="4581128"/>
            <a:ext cx="1979713" cy="1008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 smtClean="0"/>
              <a:t>خَروفُ</a:t>
            </a:r>
            <a:endParaRPr lang="he-IL" sz="4800" dirty="0"/>
          </a:p>
        </p:txBody>
      </p:sp>
    </p:spTree>
    <p:extLst>
      <p:ext uri="{BB962C8B-B14F-4D97-AF65-F5344CB8AC3E}">
        <p14:creationId xmlns:p14="http://schemas.microsoft.com/office/powerpoint/2010/main" val="3314962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88224" y="692696"/>
            <a:ext cx="1979713" cy="1008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 smtClean="0"/>
              <a:t>كَبيرُ</a:t>
            </a:r>
            <a:endParaRPr lang="he-IL" sz="4800" dirty="0"/>
          </a:p>
        </p:txBody>
      </p:sp>
      <p:sp>
        <p:nvSpPr>
          <p:cNvPr id="5" name="Rectangle 4"/>
          <p:cNvSpPr/>
          <p:nvPr/>
        </p:nvSpPr>
        <p:spPr>
          <a:xfrm>
            <a:off x="6588224" y="2492896"/>
            <a:ext cx="1979713" cy="1008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 smtClean="0"/>
              <a:t>خَريفُ</a:t>
            </a:r>
            <a:endParaRPr lang="he-IL" sz="4800" dirty="0"/>
          </a:p>
        </p:txBody>
      </p:sp>
      <p:sp>
        <p:nvSpPr>
          <p:cNvPr id="6" name="Rectangle 5"/>
          <p:cNvSpPr/>
          <p:nvPr/>
        </p:nvSpPr>
        <p:spPr>
          <a:xfrm>
            <a:off x="6660232" y="4437112"/>
            <a:ext cx="1979713" cy="1008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 smtClean="0"/>
              <a:t>جَميلُ</a:t>
            </a:r>
            <a:endParaRPr lang="he-IL" sz="4800" dirty="0"/>
          </a:p>
        </p:txBody>
      </p:sp>
      <p:sp>
        <p:nvSpPr>
          <p:cNvPr id="7" name="Rectangle 6"/>
          <p:cNvSpPr/>
          <p:nvPr/>
        </p:nvSpPr>
        <p:spPr>
          <a:xfrm>
            <a:off x="3275856" y="692696"/>
            <a:ext cx="1979713" cy="1008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 smtClean="0"/>
              <a:t>طَبيبُ</a:t>
            </a:r>
            <a:endParaRPr lang="he-IL" sz="4800" dirty="0"/>
          </a:p>
        </p:txBody>
      </p:sp>
      <p:sp>
        <p:nvSpPr>
          <p:cNvPr id="8" name="Rectangle 7"/>
          <p:cNvSpPr/>
          <p:nvPr/>
        </p:nvSpPr>
        <p:spPr>
          <a:xfrm>
            <a:off x="3203848" y="2492896"/>
            <a:ext cx="1979713" cy="1008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 smtClean="0"/>
              <a:t>سَريرُ</a:t>
            </a:r>
            <a:endParaRPr lang="he-IL" sz="4800" dirty="0"/>
          </a:p>
        </p:txBody>
      </p:sp>
      <p:sp>
        <p:nvSpPr>
          <p:cNvPr id="9" name="Rectangle 8"/>
          <p:cNvSpPr/>
          <p:nvPr/>
        </p:nvSpPr>
        <p:spPr>
          <a:xfrm>
            <a:off x="3275855" y="4437112"/>
            <a:ext cx="1979713" cy="1008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 smtClean="0"/>
              <a:t>زُهورُ</a:t>
            </a:r>
            <a:endParaRPr lang="he-IL" sz="4800" dirty="0"/>
          </a:p>
        </p:txBody>
      </p:sp>
      <p:sp>
        <p:nvSpPr>
          <p:cNvPr id="10" name="Rectangle 9"/>
          <p:cNvSpPr/>
          <p:nvPr/>
        </p:nvSpPr>
        <p:spPr>
          <a:xfrm>
            <a:off x="323528" y="704663"/>
            <a:ext cx="1979713" cy="1008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 smtClean="0"/>
              <a:t>يَقودُ</a:t>
            </a:r>
            <a:endParaRPr lang="he-IL" sz="4800" dirty="0"/>
          </a:p>
        </p:txBody>
      </p:sp>
      <p:sp>
        <p:nvSpPr>
          <p:cNvPr id="11" name="Rectangle 10"/>
          <p:cNvSpPr/>
          <p:nvPr/>
        </p:nvSpPr>
        <p:spPr>
          <a:xfrm>
            <a:off x="323528" y="2492896"/>
            <a:ext cx="1979713" cy="1008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 smtClean="0"/>
              <a:t>يَطيرُ</a:t>
            </a:r>
            <a:endParaRPr lang="he-IL" sz="4800" dirty="0"/>
          </a:p>
        </p:txBody>
      </p:sp>
      <p:sp>
        <p:nvSpPr>
          <p:cNvPr id="12" name="Rectangle 11"/>
          <p:cNvSpPr/>
          <p:nvPr/>
        </p:nvSpPr>
        <p:spPr>
          <a:xfrm>
            <a:off x="323528" y="4437112"/>
            <a:ext cx="1979713" cy="1008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 smtClean="0"/>
              <a:t>تَسيرُ</a:t>
            </a:r>
            <a:endParaRPr lang="he-IL" sz="4800" dirty="0"/>
          </a:p>
        </p:txBody>
      </p:sp>
    </p:spTree>
    <p:extLst>
      <p:ext uri="{BB962C8B-B14F-4D97-AF65-F5344CB8AC3E}">
        <p14:creationId xmlns:p14="http://schemas.microsoft.com/office/powerpoint/2010/main" val="4041252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000" dirty="0" smtClean="0">
                <a:solidFill>
                  <a:srgbClr val="FF0000"/>
                </a:solidFill>
              </a:rPr>
              <a:t>هيّا نلائم الكلمة للصورة</a:t>
            </a:r>
            <a:endParaRPr lang="he-IL" sz="4000" dirty="0">
              <a:solidFill>
                <a:srgbClr val="FF0000"/>
              </a:solidFill>
            </a:endParaRPr>
          </a:p>
        </p:txBody>
      </p:sp>
      <p:pic>
        <p:nvPicPr>
          <p:cNvPr id="4" name="Picture 4" descr="Premium Vector | Cartoon shir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00808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7544" y="4077072"/>
            <a:ext cx="7848872" cy="18722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 smtClean="0"/>
              <a:t>قَميسُ		 قَميصُ    		خَميسُ</a:t>
            </a:r>
            <a:endParaRPr lang="he-IL" sz="4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1814736" cy="131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377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العروس والعريس, عروس و عريس, ناقلات العروس, ناقلات العريس PNG وملف PSD  للتحميل مجانا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0" t="10987" r="40717" b="9481"/>
          <a:stretch/>
        </p:blipFill>
        <p:spPr bwMode="auto">
          <a:xfrm>
            <a:off x="3491880" y="591458"/>
            <a:ext cx="2207984" cy="250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7544" y="4077072"/>
            <a:ext cx="7848872" cy="18722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 smtClean="0"/>
              <a:t>عَريسُ		 غَروسُ   	   عَروسُ</a:t>
            </a:r>
            <a:endParaRPr lang="he-IL" sz="4800" dirty="0"/>
          </a:p>
        </p:txBody>
      </p:sp>
    </p:spTree>
    <p:extLst>
      <p:ext uri="{BB962C8B-B14F-4D97-AF65-F5344CB8AC3E}">
        <p14:creationId xmlns:p14="http://schemas.microsoft.com/office/powerpoint/2010/main" val="4281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dorable cartoon horse character Royalty Free Vector Image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04"/>
          <a:stretch/>
        </p:blipFill>
        <p:spPr bwMode="auto">
          <a:xfrm>
            <a:off x="3059831" y="116632"/>
            <a:ext cx="3463875" cy="309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7544" y="4077072"/>
            <a:ext cx="7848872" cy="18722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 smtClean="0"/>
              <a:t>حِصانُ		 حِمارُ   	     فِراسُ</a:t>
            </a:r>
            <a:endParaRPr lang="he-IL" sz="4800" dirty="0"/>
          </a:p>
        </p:txBody>
      </p:sp>
    </p:spTree>
    <p:extLst>
      <p:ext uri="{BB962C8B-B14F-4D97-AF65-F5344CB8AC3E}">
        <p14:creationId xmlns:p14="http://schemas.microsoft.com/office/powerpoint/2010/main" val="1648702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小动物乌鸦元素素材下载-正版素材401540752-摄图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6672"/>
            <a:ext cx="2880320" cy="288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1560" y="4077072"/>
            <a:ext cx="7848872" cy="18722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 smtClean="0"/>
              <a:t>غُروبُ		 غُرابُ   	     سِراجُ</a:t>
            </a:r>
            <a:endParaRPr lang="he-IL" sz="4800" dirty="0"/>
          </a:p>
        </p:txBody>
      </p:sp>
    </p:spTree>
    <p:extLst>
      <p:ext uri="{BB962C8B-B14F-4D97-AF65-F5344CB8AC3E}">
        <p14:creationId xmlns:p14="http://schemas.microsoft.com/office/powerpoint/2010/main" val="1237933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560" y="4077072"/>
            <a:ext cx="7848872" cy="18722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 smtClean="0"/>
              <a:t>نَحيفُ		 رَقيقُ   	     سَمينُ</a:t>
            </a:r>
            <a:endParaRPr lang="he-IL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831338"/>
            <a:ext cx="4070226" cy="2713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73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000" dirty="0" smtClean="0">
                <a:solidFill>
                  <a:srgbClr val="FF0000"/>
                </a:solidFill>
              </a:rPr>
              <a:t>نلائم الصورة للجملة</a:t>
            </a:r>
            <a:endParaRPr lang="he-IL" sz="4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32647" y="1340768"/>
            <a:ext cx="3240360" cy="10081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 smtClean="0"/>
              <a:t>شَرِبَ سَميرُ</a:t>
            </a:r>
            <a:endParaRPr lang="he-IL" sz="4400" dirty="0"/>
          </a:p>
        </p:txBody>
      </p:sp>
      <p:sp>
        <p:nvSpPr>
          <p:cNvPr id="5" name="Rectangle 4"/>
          <p:cNvSpPr/>
          <p:nvPr/>
        </p:nvSpPr>
        <p:spPr>
          <a:xfrm>
            <a:off x="5220071" y="3212976"/>
            <a:ext cx="3265513" cy="10081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 smtClean="0"/>
              <a:t>أَكَلَ جَمالُ</a:t>
            </a:r>
            <a:endParaRPr lang="he-IL" sz="4400" dirty="0"/>
          </a:p>
        </p:txBody>
      </p:sp>
      <p:sp>
        <p:nvSpPr>
          <p:cNvPr id="6" name="Rectangle 5"/>
          <p:cNvSpPr/>
          <p:nvPr/>
        </p:nvSpPr>
        <p:spPr>
          <a:xfrm>
            <a:off x="5194918" y="5182294"/>
            <a:ext cx="3265513" cy="10081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 smtClean="0"/>
              <a:t>لَعِبَ خَليلُ</a:t>
            </a:r>
            <a:endParaRPr lang="he-IL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06484"/>
            <a:ext cx="1728192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artoon boy,hand-painted boy,sports boy,cartoon,hand,painted,soccer,boy,hand-painted,sports,who,plays,football,weari…  | Kids clipart, Cartoon boy, Kids clipart fre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6" y="2852936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أكل الكرتون ، الطفل, الطفل, الطعام 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26" y="1052736"/>
            <a:ext cx="1656692" cy="158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75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71</Words>
  <Application>Microsoft Office PowerPoint</Application>
  <PresentationFormat>On-screen Show (4:3)</PresentationFormat>
  <Paragraphs>40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الخميس                            8.10.2020</vt:lpstr>
      <vt:lpstr>هيّا يا حلوين نقرأ الكلمات التي أمامنا</vt:lpstr>
      <vt:lpstr>PowerPoint Presentation</vt:lpstr>
      <vt:lpstr>هيّا نلائم الكلمة للصورة</vt:lpstr>
      <vt:lpstr>PowerPoint Presentation</vt:lpstr>
      <vt:lpstr>PowerPoint Presentation</vt:lpstr>
      <vt:lpstr>PowerPoint Presentation</vt:lpstr>
      <vt:lpstr>PowerPoint Presentation</vt:lpstr>
      <vt:lpstr>نلائم الصورة للجملة</vt:lpstr>
      <vt:lpstr>               نَقْرَأُ جُمَلًا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الخميس                            8.10.2020</dc:title>
  <dc:creator>Reem</dc:creator>
  <cp:lastModifiedBy>Reem</cp:lastModifiedBy>
  <cp:revision>10</cp:revision>
  <dcterms:created xsi:type="dcterms:W3CDTF">2020-10-05T17:29:43Z</dcterms:created>
  <dcterms:modified xsi:type="dcterms:W3CDTF">2020-10-07T14:34:54Z</dcterms:modified>
</cp:coreProperties>
</file>